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066E-EAD0-46A7-BCE1-C53D7D78D6E8}" type="datetimeFigureOut">
              <a:rPr lang="en-US" smtClean="0"/>
              <a:t>03/11/2017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7373-6868-4534-8945-FA8B36409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50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066E-EAD0-46A7-BCE1-C53D7D78D6E8}" type="datetimeFigureOut">
              <a:rPr lang="en-US" smtClean="0"/>
              <a:t>03/11/2017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7373-6868-4534-8945-FA8B36409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066E-EAD0-46A7-BCE1-C53D7D78D6E8}" type="datetimeFigureOut">
              <a:rPr lang="en-US" smtClean="0"/>
              <a:t>03/11/2017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7373-6868-4534-8945-FA8B36409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82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066E-EAD0-46A7-BCE1-C53D7D78D6E8}" type="datetimeFigureOut">
              <a:rPr lang="en-US" smtClean="0"/>
              <a:t>03/11/2017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7373-6868-4534-8945-FA8B36409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66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066E-EAD0-46A7-BCE1-C53D7D78D6E8}" type="datetimeFigureOut">
              <a:rPr lang="en-US" smtClean="0"/>
              <a:t>03/11/2017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7373-6868-4534-8945-FA8B36409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02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066E-EAD0-46A7-BCE1-C53D7D78D6E8}" type="datetimeFigureOut">
              <a:rPr lang="en-US" smtClean="0"/>
              <a:t>03/11/2017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7373-6868-4534-8945-FA8B36409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58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066E-EAD0-46A7-BCE1-C53D7D78D6E8}" type="datetimeFigureOut">
              <a:rPr lang="en-US" smtClean="0"/>
              <a:t>03/11/2017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7373-6868-4534-8945-FA8B36409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38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066E-EAD0-46A7-BCE1-C53D7D78D6E8}" type="datetimeFigureOut">
              <a:rPr lang="en-US" smtClean="0"/>
              <a:t>03/11/2017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7373-6868-4534-8945-FA8B36409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81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066E-EAD0-46A7-BCE1-C53D7D78D6E8}" type="datetimeFigureOut">
              <a:rPr lang="en-US" smtClean="0"/>
              <a:t>03/11/2017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7373-6868-4534-8945-FA8B36409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03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066E-EAD0-46A7-BCE1-C53D7D78D6E8}" type="datetimeFigureOut">
              <a:rPr lang="en-US" smtClean="0"/>
              <a:t>03/11/2017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7373-6868-4534-8945-FA8B36409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04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066E-EAD0-46A7-BCE1-C53D7D78D6E8}" type="datetimeFigureOut">
              <a:rPr lang="en-US" smtClean="0"/>
              <a:t>03/11/2017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7373-6868-4534-8945-FA8B36409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22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C066E-EAD0-46A7-BCE1-C53D7D78D6E8}" type="datetimeFigureOut">
              <a:rPr lang="en-US" smtClean="0"/>
              <a:t>03/11/2017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E7373-6868-4534-8945-FA8B36409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78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04/90 NIRANJAN KUMAR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762001"/>
            <a:ext cx="9144000" cy="609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5521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04/90 NIRANJAN KUMAR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04/90 NIRANJAN KUMAR</dc:title>
  <dc:creator>PriTi</dc:creator>
  <cp:lastModifiedBy>PriTi</cp:lastModifiedBy>
  <cp:revision>1</cp:revision>
  <dcterms:created xsi:type="dcterms:W3CDTF">2017-11-03T06:57:22Z</dcterms:created>
  <dcterms:modified xsi:type="dcterms:W3CDTF">2017-11-03T06:57:25Z</dcterms:modified>
</cp:coreProperties>
</file>